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8" r:id="rId2"/>
  </p:sldMasterIdLst>
  <p:notesMasterIdLst>
    <p:notesMasterId r:id="rId18"/>
  </p:notesMasterIdLst>
  <p:sldIdLst>
    <p:sldId id="256" r:id="rId3"/>
    <p:sldId id="270" r:id="rId4"/>
    <p:sldId id="27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6" autoAdjust="0"/>
    <p:restoredTop sz="93557" autoAdjust="0"/>
  </p:normalViewPr>
  <p:slideViewPr>
    <p:cSldViewPr snapToGrid="0">
      <p:cViewPr varScale="1">
        <p:scale>
          <a:sx n="54" d="100"/>
          <a:sy n="54" d="100"/>
        </p:scale>
        <p:origin x="99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F4BCA-6CB6-4E1F-B826-7A402AC45376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5A96C-75DB-4BC4-BAFA-02786F4F1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05A96C-75DB-4BC4-BAFA-02786F4F14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89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8380-9CF7-4D80-8051-ABBE2E50AA5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FFCC-2769-4D4E-B880-084E227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0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8380-9CF7-4D80-8051-ABBE2E50AA5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FFCC-2769-4D4E-B880-084E227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36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8380-9CF7-4D80-8051-ABBE2E50AA5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FFCC-2769-4D4E-B880-084E227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76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8380-9CF7-4D80-8051-ABBE2E50AA5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FFCC-2769-4D4E-B880-084E227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08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8380-9CF7-4D80-8051-ABBE2E50AA5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FFCC-2769-4D4E-B880-084E227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44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8380-9CF7-4D80-8051-ABBE2E50AA5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FFCC-2769-4D4E-B880-084E227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42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8380-9CF7-4D80-8051-ABBE2E50AA5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FFCC-2769-4D4E-B880-084E227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33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8380-9CF7-4D80-8051-ABBE2E50AA5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FFCC-2769-4D4E-B880-084E227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32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8380-9CF7-4D80-8051-ABBE2E50AA5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FFCC-2769-4D4E-B880-084E227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24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8380-9CF7-4D80-8051-ABBE2E50AA5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FFCC-2769-4D4E-B880-084E227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66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8380-9CF7-4D80-8051-ABBE2E50AA5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FFCC-2769-4D4E-B880-084E227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68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8380-9CF7-4D80-8051-ABBE2E50AA5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BEEFFCC-2769-4D4E-B880-084E227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04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8380-9CF7-4D80-8051-ABBE2E50AA5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FFCC-2769-4D4E-B880-084E227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352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8380-9CF7-4D80-8051-ABBE2E50AA5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FFCC-2769-4D4E-B880-084E227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438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8380-9CF7-4D80-8051-ABBE2E50AA5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FFCC-2769-4D4E-B880-084E227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269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8380-9CF7-4D80-8051-ABBE2E50AA5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FFCC-2769-4D4E-B880-084E227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060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8380-9CF7-4D80-8051-ABBE2E50AA5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FFCC-2769-4D4E-B880-084E227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590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8380-9CF7-4D80-8051-ABBE2E50AA5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FFCC-2769-4D4E-B880-084E227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2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8380-9CF7-4D80-8051-ABBE2E50AA5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FFCC-2769-4D4E-B880-084E227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872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8380-9CF7-4D80-8051-ABBE2E50AA5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FFCC-2769-4D4E-B880-084E227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317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8380-9CF7-4D80-8051-ABBE2E50AA5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FFCC-2769-4D4E-B880-084E227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15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8380-9CF7-4D80-8051-ABBE2E50AA5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FFCC-2769-4D4E-B880-084E227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0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8380-9CF7-4D80-8051-ABBE2E50AA5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FFCC-2769-4D4E-B880-084E227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75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8380-9CF7-4D80-8051-ABBE2E50AA5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FFCC-2769-4D4E-B880-084E227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0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8380-9CF7-4D80-8051-ABBE2E50AA5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FFCC-2769-4D4E-B880-084E227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8380-9CF7-4D80-8051-ABBE2E50AA5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FFCC-2769-4D4E-B880-084E227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0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8380-9CF7-4D80-8051-ABBE2E50AA5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FFCC-2769-4D4E-B880-084E227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4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8380-9CF7-4D80-8051-ABBE2E50AA5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FFCC-2769-4D4E-B880-084E227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9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1B68380-9CF7-4D80-8051-ABBE2E50AA5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BEEFFCC-2769-4D4E-B880-084E227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4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68380-9CF7-4D80-8051-ABBE2E50AA5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EFFCC-2769-4D4E-B880-084E227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2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dmin.gym-palouriotissa-lef.schools.ac.cy/studentslogin.ph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Ηλεκτρονική Διοίκηση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ΜΑΘΗΤΕΣ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00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9B5CB-BE9A-46EB-8DCA-9835192A4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«Διαγωνίσματα» – «Όλα τα διαγωνίσματα μου σε φθίνουσα σειρά»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1A5133C-8B18-43F6-A947-C6A5F98337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4313" y="2785581"/>
            <a:ext cx="10018712" cy="2887038"/>
          </a:xfr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D4909D76-1A99-4F6E-9199-24A9C0939C33}"/>
              </a:ext>
            </a:extLst>
          </p:cNvPr>
          <p:cNvSpPr/>
          <p:nvPr/>
        </p:nvSpPr>
        <p:spPr>
          <a:xfrm>
            <a:off x="9781953" y="2860158"/>
            <a:ext cx="1541721" cy="7549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58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638F5-859B-48B8-BE1B-872E39E98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13C6152-0BF5-4A77-A7F4-FB1C9FBDCE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129" y="584791"/>
            <a:ext cx="10891245" cy="253481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CBCDD27-0965-4471-A2AA-CB2AC986D573}"/>
              </a:ext>
            </a:extLst>
          </p:cNvPr>
          <p:cNvSpPr txBox="1"/>
          <p:nvPr/>
        </p:nvSpPr>
        <p:spPr>
          <a:xfrm>
            <a:off x="1254642" y="3997842"/>
            <a:ext cx="10035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Οι επιλογές «Όμιλοι» και «Επιλογές Μαθημάτων» δεν μας αφορούν για φέτος</a:t>
            </a:r>
            <a:r>
              <a:rPr lang="en-US" sz="2800" dirty="0"/>
              <a:t>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4BABB34-F151-4311-8795-6353F8A863B7}"/>
              </a:ext>
            </a:extLst>
          </p:cNvPr>
          <p:cNvSpPr/>
          <p:nvPr/>
        </p:nvSpPr>
        <p:spPr>
          <a:xfrm>
            <a:off x="7283302" y="685800"/>
            <a:ext cx="3923414" cy="98351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90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349F4-D8A8-4FB2-BDEE-D8C15B3B4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914401"/>
          </a:xfrm>
        </p:spPr>
        <p:txBody>
          <a:bodyPr>
            <a:normAutofit/>
          </a:bodyPr>
          <a:lstStyle/>
          <a:p>
            <a:r>
              <a:rPr lang="el-GR" dirty="0"/>
              <a:t>«Περισσότερες Επιλογές»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32552F-B88C-4CBA-B0F8-408DE6BF80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2623" y="1316665"/>
            <a:ext cx="9755335" cy="31242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308DCE1-D1F0-470F-84C8-E240A5662124}"/>
              </a:ext>
            </a:extLst>
          </p:cNvPr>
          <p:cNvSpPr txBox="1"/>
          <p:nvPr/>
        </p:nvSpPr>
        <p:spPr>
          <a:xfrm>
            <a:off x="1484311" y="4816549"/>
            <a:ext cx="104135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/>
              <a:t>Ο μαθητής μπορεί να δει τους διδάσκοντες καθηγητές του ανά μάθημα (εμφανίζονται και οι αντικαταστάτες)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/>
              <a:t>Ενημέρωση για τις απουσίες του μπορεί να πάρει μόνο από τον ΥΤ</a:t>
            </a:r>
            <a:r>
              <a:rPr lang="en-US" sz="2000" dirty="0"/>
              <a:t>.</a:t>
            </a:r>
            <a:endParaRPr lang="el-G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/>
              <a:t>Μπορεί να δει το ημερολόγιο με τις προγραμματισμένες εκδηλώσεις στο σχολείο.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/>
              <a:t>Μπορεί να δει τις αργοπορίες του</a:t>
            </a:r>
            <a:r>
              <a:rPr lang="en-US" sz="2000" dirty="0"/>
              <a:t>.</a:t>
            </a:r>
            <a:endParaRPr lang="el-G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/>
              <a:t>Ακολουθούν παραδείγματα</a:t>
            </a:r>
            <a:r>
              <a:rPr lang="en-US" sz="2000" dirty="0"/>
              <a:t>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CAD4ED5-2EAC-411E-AD66-41E66F11C81F}"/>
              </a:ext>
            </a:extLst>
          </p:cNvPr>
          <p:cNvSpPr/>
          <p:nvPr/>
        </p:nvSpPr>
        <p:spPr>
          <a:xfrm>
            <a:off x="2785730" y="2963537"/>
            <a:ext cx="2456121" cy="83228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33EBF8A-EAB1-44B7-B649-3AF5A4086C3D}"/>
              </a:ext>
            </a:extLst>
          </p:cNvPr>
          <p:cNvSpPr/>
          <p:nvPr/>
        </p:nvSpPr>
        <p:spPr>
          <a:xfrm>
            <a:off x="5443870" y="2932237"/>
            <a:ext cx="1658679" cy="83228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AACFE63-E3A0-4CE6-AB37-D63F159EAC24}"/>
              </a:ext>
            </a:extLst>
          </p:cNvPr>
          <p:cNvSpPr/>
          <p:nvPr/>
        </p:nvSpPr>
        <p:spPr>
          <a:xfrm>
            <a:off x="8804238" y="2963537"/>
            <a:ext cx="1970568" cy="83228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34669CA-F76C-4D33-A805-FA51EA1361A7}"/>
              </a:ext>
            </a:extLst>
          </p:cNvPr>
          <p:cNvSpPr/>
          <p:nvPr/>
        </p:nvSpPr>
        <p:spPr>
          <a:xfrm>
            <a:off x="6950149" y="3012857"/>
            <a:ext cx="1970567" cy="83228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1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5AC7894-3563-4BA8-A42E-0A2EFB9B34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23" y="127590"/>
            <a:ext cx="6815470" cy="36331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17FCF8-D12C-457C-BAAB-AD55CE50AB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223" y="4222374"/>
            <a:ext cx="9421540" cy="187668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48CB676-19EE-4D16-9B05-967965FEF5BB}"/>
              </a:ext>
            </a:extLst>
          </p:cNvPr>
          <p:cNvSpPr txBox="1"/>
          <p:nvPr/>
        </p:nvSpPr>
        <p:spPr>
          <a:xfrm>
            <a:off x="7768856" y="1424764"/>
            <a:ext cx="442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Διδάσκοντες ανά τμήμα</a:t>
            </a:r>
            <a:endParaRPr lang="en-US" sz="20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4A560C7-BBEE-4C58-9EB1-FC28778F8BD5}"/>
              </a:ext>
            </a:extLst>
          </p:cNvPr>
          <p:cNvSpPr/>
          <p:nvPr/>
        </p:nvSpPr>
        <p:spPr>
          <a:xfrm>
            <a:off x="797442" y="5337544"/>
            <a:ext cx="8325293" cy="9781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5E13E7-4AFA-474B-9747-12B902AB48A3}"/>
              </a:ext>
            </a:extLst>
          </p:cNvPr>
          <p:cNvSpPr txBox="1"/>
          <p:nvPr/>
        </p:nvSpPr>
        <p:spPr>
          <a:xfrm>
            <a:off x="9781954" y="5337544"/>
            <a:ext cx="17472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Απουσίες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1276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534B5A1-72BE-4F31-856F-0AF8EA622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50076"/>
            <a:ext cx="12192000" cy="235622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D3C3A73-BCCD-4EB6-9E07-5E6DC519DE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92701"/>
            <a:ext cx="9431079" cy="35796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391B89-455F-49FE-9740-976B432287FE}"/>
              </a:ext>
            </a:extLst>
          </p:cNvPr>
          <p:cNvSpPr txBox="1"/>
          <p:nvPr/>
        </p:nvSpPr>
        <p:spPr>
          <a:xfrm>
            <a:off x="9611833" y="475251"/>
            <a:ext cx="21158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Εκδηλώσεις -  Κάνοντας κλικ στην εκδήλωση μπορείτε να δείτε περισσότερες πληροφορίες</a:t>
            </a: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AAA777-172B-4BD0-AAF9-E5FD6B460E9B}"/>
              </a:ext>
            </a:extLst>
          </p:cNvPr>
          <p:cNvSpPr txBox="1"/>
          <p:nvPr/>
        </p:nvSpPr>
        <p:spPr>
          <a:xfrm>
            <a:off x="2881424" y="6127567"/>
            <a:ext cx="81126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Μπορείτε να δείτε αναλυτικά τις αργοπορίες σας.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581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F2819-29CC-4BB4-BC42-C9F41E675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Τέλος Παρουσίασης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0C0863-7882-496C-9BFB-683CB0E645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13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F118E-0254-4FD9-95B4-2BC3E8AC6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Να θυμάστε: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1ED06-25CB-49ED-B529-FDA2DF2E3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977656"/>
            <a:ext cx="10402890" cy="4614529"/>
          </a:xfrm>
        </p:spPr>
        <p:txBody>
          <a:bodyPr>
            <a:normAutofit fontScale="55000" lnSpcReduction="20000"/>
          </a:bodyPr>
          <a:lstStyle/>
          <a:p>
            <a:r>
              <a:rPr lang="el-GR" sz="3600" dirty="0"/>
              <a:t>Οι κωδικοί είναι εμπιστευτικοί και προσωπικοί. Δεν τους μοιραζόμαστε.</a:t>
            </a:r>
          </a:p>
          <a:p>
            <a:r>
              <a:rPr lang="el-GR" sz="3600" dirty="0"/>
              <a:t>Αποθηκεύουμε τους κωδικούς σε ασφαλές μέρος.</a:t>
            </a:r>
          </a:p>
          <a:p>
            <a:r>
              <a:rPr lang="el-GR" sz="3600" dirty="0"/>
              <a:t>Οι ίδιοι κωδικοί θα χρησιμοποιηθούν και από τους γονείς/κηδεμόνες σας για</a:t>
            </a:r>
            <a:r>
              <a:rPr lang="en-US" sz="3600" dirty="0"/>
              <a:t> </a:t>
            </a:r>
            <a:r>
              <a:rPr lang="el-GR" sz="3600" dirty="0"/>
              <a:t>δική τους ενημέρωση. Όποτε η επιστολή με τους κωδικούς που έχετε πάρει πρέπει να κοινοποιηθεί και στους γονείς/κηδεμόνες. </a:t>
            </a:r>
          </a:p>
          <a:p>
            <a:r>
              <a:rPr lang="el-GR" sz="3600" dirty="0"/>
              <a:t>Για έξοδο από το σύστημα κάνετε κλικ στο </a:t>
            </a:r>
            <a:r>
              <a:rPr lang="en-US" sz="3600" dirty="0"/>
              <a:t>Logout </a:t>
            </a:r>
            <a:r>
              <a:rPr lang="el-GR" sz="3600" dirty="0"/>
              <a:t>(πάνω δεξιά)</a:t>
            </a:r>
            <a:r>
              <a:rPr lang="en-US" sz="3600" dirty="0"/>
              <a:t>.</a:t>
            </a:r>
            <a:endParaRPr lang="el-GR" sz="3600" dirty="0"/>
          </a:p>
          <a:p>
            <a:r>
              <a:rPr lang="el-GR" sz="3600" dirty="0"/>
              <a:t>Σε περίπτωση καταχώρησης λάθος κωδικού 5 φορές ο κωδικός κλειδώνει και θα πρέπει να ενημερώσετε τον υπεύθυνο τμήματος για ξεκλείδωμα του κωδικού από τον </a:t>
            </a:r>
            <a:r>
              <a:rPr lang="en-US" sz="3600" dirty="0"/>
              <a:t>administrator.</a:t>
            </a:r>
            <a:endParaRPr lang="el-GR" sz="3600" dirty="0"/>
          </a:p>
          <a:p>
            <a:r>
              <a:rPr lang="el-GR" sz="3600" dirty="0"/>
              <a:t>Οδηγίες για την χρήση της ηλεκτρονικής διοίκησης θα βρείτε στην ιστοσελίδα του σχολείου</a:t>
            </a:r>
            <a:r>
              <a:rPr lang="en-US" sz="3600" dirty="0"/>
              <a:t>.</a:t>
            </a:r>
            <a:endParaRPr lang="el-GR" sz="3600" dirty="0"/>
          </a:p>
          <a:p>
            <a:r>
              <a:rPr lang="el-GR" sz="3600" dirty="0"/>
              <a:t>Το σύστημα είχε μπει σε λειτουργία 1/11/2021, οποιαδήποτε στοιχεία δείτε πριν από αυτή την ημερομηνία ήταν πιλοτικά για αυτό αγνοήστε τα.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31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1268"/>
            <a:ext cx="11982893" cy="876300"/>
          </a:xfrm>
        </p:spPr>
        <p:txBody>
          <a:bodyPr>
            <a:normAutofit/>
          </a:bodyPr>
          <a:lstStyle/>
          <a:p>
            <a:pPr algn="ctr">
              <a:spcAft>
                <a:spcPts val="800"/>
              </a:spcAft>
            </a:pPr>
            <a:r>
              <a:rPr lang="el-GR" b="1" kern="1200" dirty="0">
                <a:latin typeface="+mj-lt"/>
                <a:ea typeface="+mj-ea"/>
                <a:cs typeface="+mj-cs"/>
              </a:rPr>
              <a:t>Είσοδος στο πρόγραμμα ηλεκτρονικής διοίκησης</a:t>
            </a:r>
            <a:endParaRPr lang="en-US" b="1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158" y="946297"/>
            <a:ext cx="11617841" cy="170931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spcAft>
                <a:spcPts val="800"/>
              </a:spcAft>
              <a:buNone/>
            </a:pPr>
            <a:r>
              <a:rPr lang="el-G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Α) Από την Ιστοσελίδα του σχολείου μας, κλικ στον σύνδεσμο Ηλεκτρονική Διοίκηση – </a:t>
            </a:r>
            <a:r>
              <a:rPr lang="el-GR" sz="2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Ηλεκτρονική Διοίκηση </a:t>
            </a:r>
            <a:r>
              <a:rPr lang="el-G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Μαθητών                      </a:t>
            </a:r>
            <a:r>
              <a:rPr lang="el-G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ή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Aft>
                <a:spcPts val="800"/>
              </a:spcAft>
              <a:buNone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l-G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Από τη πιο κάτω διεύθυνση για την είσοδο των μαθητών: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Aft>
                <a:spcPts val="800"/>
              </a:spcAft>
              <a:buNone/>
            </a:pPr>
            <a:r>
              <a:rPr lang="en-US" sz="2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el-GR" sz="2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2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admin</a:t>
            </a:r>
            <a:r>
              <a:rPr lang="el-GR" sz="2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2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gym</a:t>
            </a:r>
            <a:r>
              <a:rPr lang="el-GR" sz="2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-</a:t>
            </a:r>
            <a:r>
              <a:rPr lang="en-US" sz="22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palouriotissa</a:t>
            </a:r>
            <a:r>
              <a:rPr lang="el-GR" sz="2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-</a:t>
            </a:r>
            <a:r>
              <a:rPr lang="en-US" sz="22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lef</a:t>
            </a:r>
            <a:r>
              <a:rPr lang="el-GR" sz="2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2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schools</a:t>
            </a:r>
            <a:r>
              <a:rPr lang="el-GR" sz="2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2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ac</a:t>
            </a:r>
            <a:r>
              <a:rPr lang="el-GR" sz="2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2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cy</a:t>
            </a:r>
            <a:r>
              <a:rPr lang="el-GR" sz="2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en-US" sz="22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studentslogin</a:t>
            </a:r>
            <a:r>
              <a:rPr lang="el-GR" sz="2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2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php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US" sz="2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1CD2D8-7E05-47C1-BEB6-EED024E63E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8041" y="3241965"/>
            <a:ext cx="5241833" cy="2358824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</p:spTree>
    <p:extLst>
      <p:ext uri="{BB962C8B-B14F-4D97-AF65-F5344CB8AC3E}">
        <p14:creationId xmlns:p14="http://schemas.microsoft.com/office/powerpoint/2010/main" val="129734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b="6540"/>
          <a:stretch/>
        </p:blipFill>
        <p:spPr>
          <a:xfrm>
            <a:off x="329191" y="170121"/>
            <a:ext cx="7634596" cy="6507126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FE5E68C-4A75-4A31-8BFC-9F614D0CF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18967" y="1904114"/>
            <a:ext cx="3973032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b="1" dirty="0"/>
              <a:t>Αρχική Οθόνη – Ωρολόγιο Πρόγραμμα της ημέρας, ενημερωμένο με οποιεσδήποτε αλλαγές</a:t>
            </a:r>
            <a:endParaRPr lang="en-US" sz="28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9447322-32F6-4F08-9636-03AF3279D9D8}"/>
              </a:ext>
            </a:extLst>
          </p:cNvPr>
          <p:cNvSpPr/>
          <p:nvPr/>
        </p:nvSpPr>
        <p:spPr>
          <a:xfrm>
            <a:off x="74011" y="520995"/>
            <a:ext cx="638370" cy="75491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4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808075"/>
          </a:xfrm>
        </p:spPr>
        <p:txBody>
          <a:bodyPr>
            <a:normAutofit/>
          </a:bodyPr>
          <a:lstStyle/>
          <a:p>
            <a:r>
              <a:rPr lang="el-GR" dirty="0"/>
              <a:t>Επιλογή «Ανακοινώσεις»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5516" y="930348"/>
            <a:ext cx="9240489" cy="4185668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1F14B114-0BAF-41C3-8883-E88906364085}"/>
              </a:ext>
            </a:extLst>
          </p:cNvPr>
          <p:cNvSpPr/>
          <p:nvPr/>
        </p:nvSpPr>
        <p:spPr>
          <a:xfrm>
            <a:off x="2307265" y="901108"/>
            <a:ext cx="659219" cy="77617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C38CBF-281E-473E-9886-BAC32EB25AA6}"/>
              </a:ext>
            </a:extLst>
          </p:cNvPr>
          <p:cNvSpPr txBox="1"/>
          <p:nvPr/>
        </p:nvSpPr>
        <p:spPr>
          <a:xfrm>
            <a:off x="1754372" y="5497033"/>
            <a:ext cx="9909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Ο μαθητής βλέπει διαφορές ανακοινώσεις που τον αφορούν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992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190847"/>
          </a:xfrm>
        </p:spPr>
        <p:txBody>
          <a:bodyPr>
            <a:normAutofit/>
          </a:bodyPr>
          <a:lstStyle/>
          <a:p>
            <a:r>
              <a:rPr lang="el-GR" dirty="0"/>
              <a:t>Επιλογή «Μαθήματα»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555" y="1316666"/>
            <a:ext cx="6502478" cy="5413744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70435" y="5573232"/>
            <a:ext cx="1558732" cy="5716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Κωδικός </a:t>
            </a:r>
            <a:r>
              <a:rPr lang="en-US" dirty="0"/>
              <a:t>Teams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8D8B63C-377F-4CB2-8BBB-DE6F9DD7490A}"/>
              </a:ext>
            </a:extLst>
          </p:cNvPr>
          <p:cNvCxnSpPr>
            <a:cxnSpLocks/>
          </p:cNvCxnSpPr>
          <p:nvPr/>
        </p:nvCxnSpPr>
        <p:spPr>
          <a:xfrm flipH="1" flipV="1">
            <a:off x="1605516" y="5859069"/>
            <a:ext cx="574158" cy="4141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97BE01E-77DB-4D07-AA67-4C7DF4DA3E82}"/>
              </a:ext>
            </a:extLst>
          </p:cNvPr>
          <p:cNvSpPr txBox="1"/>
          <p:nvPr/>
        </p:nvSpPr>
        <p:spPr>
          <a:xfrm>
            <a:off x="7535643" y="1899879"/>
            <a:ext cx="415977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Ο μαθητής μπορεί κάνοντας κλικ στο μάθημα να δει την διδαχθείσα ύλη του μαθήματος. </a:t>
            </a:r>
          </a:p>
          <a:p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Κάνοντας κλικ στην Αξιολόγηση μπορεί να δει την αξιολόγηση </a:t>
            </a:r>
            <a:r>
              <a:rPr lang="el-GR" dirty="0" err="1"/>
              <a:t>τετραμήνου</a:t>
            </a:r>
            <a:r>
              <a:rPr lang="el-GR" dirty="0"/>
              <a:t> π.χ. βαθμοί διαγωνισμάτων, κ.τ.λ.</a:t>
            </a:r>
          </a:p>
          <a:p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Επίσης επιλέγοντας Βαθμολογία Β </a:t>
            </a:r>
            <a:r>
              <a:rPr lang="el-GR" dirty="0" err="1"/>
              <a:t>Τετραμήνου</a:t>
            </a:r>
            <a:r>
              <a:rPr lang="el-GR" dirty="0"/>
              <a:t> θα μπορεί να δει τον βαθμό που έχει πάρει στο Β’ τετράμηνο για το κάθε μάθημα (αφού έχει καταχωρηθεί βαθμολογία από  τους διδάσκοντες).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Στις επόμενες δυο διαφάνειες ακολουθούν παραδείγματα</a:t>
            </a:r>
            <a:r>
              <a:rPr lang="en-US" dirty="0"/>
              <a:t>.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61A781D-7978-4193-B715-38C364BA793D}"/>
              </a:ext>
            </a:extLst>
          </p:cNvPr>
          <p:cNvSpPr/>
          <p:nvPr/>
        </p:nvSpPr>
        <p:spPr>
          <a:xfrm>
            <a:off x="4253023" y="2775098"/>
            <a:ext cx="2806996" cy="49973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270FF95-92B4-4633-AAB1-F40B73362C55}"/>
              </a:ext>
            </a:extLst>
          </p:cNvPr>
          <p:cNvSpPr/>
          <p:nvPr/>
        </p:nvSpPr>
        <p:spPr>
          <a:xfrm>
            <a:off x="1701209" y="4298246"/>
            <a:ext cx="1371600" cy="49973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ω</a:t>
            </a:r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FA7ACFA-3E62-4975-9350-383C52CD0492}"/>
              </a:ext>
            </a:extLst>
          </p:cNvPr>
          <p:cNvSpPr/>
          <p:nvPr/>
        </p:nvSpPr>
        <p:spPr>
          <a:xfrm>
            <a:off x="3593804" y="4320432"/>
            <a:ext cx="1371600" cy="49973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0BC45D8-508C-4436-8E71-8D244A539CA1}"/>
              </a:ext>
            </a:extLst>
          </p:cNvPr>
          <p:cNvSpPr/>
          <p:nvPr/>
        </p:nvSpPr>
        <p:spPr>
          <a:xfrm>
            <a:off x="1998921" y="1190847"/>
            <a:ext cx="1148316" cy="946297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3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Διδαχθείσα Ύλη μαθήματος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18870" y="2510722"/>
            <a:ext cx="7535327" cy="26483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4C412C4-37BF-4CB1-A8DB-7D1CCC6D0487}"/>
              </a:ext>
            </a:extLst>
          </p:cNvPr>
          <p:cNvSpPr txBox="1"/>
          <p:nvPr/>
        </p:nvSpPr>
        <p:spPr>
          <a:xfrm>
            <a:off x="1222744" y="2530549"/>
            <a:ext cx="256244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Για παράδειγμα: Κάνοντας κλικ στο μάθημα της Πληροφορικής ο μαθητής μπορεί να δει τη διδαχθείσα ύλη ανά μέρα</a:t>
            </a:r>
            <a:r>
              <a:rPr lang="en-US" sz="2400" dirty="0"/>
              <a:t>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AD3359C-0EC4-47D0-8764-D76412A4F072}"/>
              </a:ext>
            </a:extLst>
          </p:cNvPr>
          <p:cNvSpPr/>
          <p:nvPr/>
        </p:nvSpPr>
        <p:spPr>
          <a:xfrm>
            <a:off x="8406811" y="3429000"/>
            <a:ext cx="1360968" cy="196170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21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084521"/>
          </a:xfrm>
        </p:spPr>
        <p:txBody>
          <a:bodyPr>
            <a:normAutofit/>
          </a:bodyPr>
          <a:lstStyle/>
          <a:p>
            <a:r>
              <a:rPr lang="el-GR" dirty="0"/>
              <a:t>«Αξιολόγηση» 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864" y="2897430"/>
            <a:ext cx="10553282" cy="2939843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635DE80-33E5-4A36-829F-E5A0F3081860}"/>
              </a:ext>
            </a:extLst>
          </p:cNvPr>
          <p:cNvSpPr txBox="1"/>
          <p:nvPr/>
        </p:nvSpPr>
        <p:spPr>
          <a:xfrm>
            <a:off x="1825767" y="1482581"/>
            <a:ext cx="91652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Ο μαθητής μπορεί να δει τους βαθμούς των διαφόρων αξιολογήσεων του για κάθε μάθημα σε συγκεκριμένο τετράμηνο</a:t>
            </a:r>
            <a:r>
              <a:rPr lang="el-G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105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D8D6F-F942-4CBC-B662-C31779356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-49618"/>
            <a:ext cx="10018713" cy="942753"/>
          </a:xfrm>
        </p:spPr>
        <p:txBody>
          <a:bodyPr/>
          <a:lstStyle/>
          <a:p>
            <a:r>
              <a:rPr lang="el-GR" dirty="0"/>
              <a:t>Επιλογή «Διαγωνίσματα»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542AD8F-0AFE-4948-92F6-ADC9B72062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32769" y="1041991"/>
            <a:ext cx="10686934" cy="3568995"/>
          </a:xfr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BC2A5422-72E4-412A-9BA5-2A2AAF7E6730}"/>
              </a:ext>
            </a:extLst>
          </p:cNvPr>
          <p:cNvSpPr/>
          <p:nvPr/>
        </p:nvSpPr>
        <p:spPr>
          <a:xfrm>
            <a:off x="6096000" y="1041991"/>
            <a:ext cx="1541721" cy="81870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5BDDB6-B9C1-43C7-9EF9-6137E51FB8A8}"/>
              </a:ext>
            </a:extLst>
          </p:cNvPr>
          <p:cNvSpPr txBox="1"/>
          <p:nvPr/>
        </p:nvSpPr>
        <p:spPr>
          <a:xfrm>
            <a:off x="1632096" y="4819647"/>
            <a:ext cx="98882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/>
              <a:t>Ο μαθητής βλέπει να δηλωμένα διαγωνίσματα που έχει ανά μήνα.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/>
              <a:t>Μπορεί να μετακινηθεί στους μήνες από τα βελάκια στο πάνω μέρος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/>
              <a:t>Με την επιλογή «’Όλα τα διαγωνίσματα μου (φθίνουσα σειρά), μπορεί να δει όλα τα δηλωμένα διαγωνίσματα που τον αφορούν καθώς και τους βαθμούς σε όσα διαγωνίσματα έχει καταχωρήσει την βαθμολογία ο καθηγητής (παράδειγμα φαίνεται στην επόμενη διαφάνεια).</a:t>
            </a:r>
            <a:endParaRPr lang="en-US" sz="20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24513D5-2BC5-4515-89EF-4FE79FC883E3}"/>
              </a:ext>
            </a:extLst>
          </p:cNvPr>
          <p:cNvSpPr/>
          <p:nvPr/>
        </p:nvSpPr>
        <p:spPr>
          <a:xfrm>
            <a:off x="1010093" y="2009554"/>
            <a:ext cx="1041991" cy="55289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13FB265-4F55-451D-9BDB-D64F406A32DE}"/>
              </a:ext>
            </a:extLst>
          </p:cNvPr>
          <p:cNvSpPr/>
          <p:nvPr/>
        </p:nvSpPr>
        <p:spPr>
          <a:xfrm>
            <a:off x="6215033" y="1947531"/>
            <a:ext cx="3067190" cy="55289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2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523</Words>
  <Application>Microsoft Office PowerPoint</Application>
  <PresentationFormat>Widescreen</PresentationFormat>
  <Paragraphs>48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Corbel</vt:lpstr>
      <vt:lpstr>Parallax</vt:lpstr>
      <vt:lpstr>Office Theme</vt:lpstr>
      <vt:lpstr>Ηλεκτρονική Διοίκηση</vt:lpstr>
      <vt:lpstr>Να θυμάστε:</vt:lpstr>
      <vt:lpstr>Είσοδος στο πρόγραμμα ηλεκτρονικής διοίκησης</vt:lpstr>
      <vt:lpstr>PowerPoint Presentation</vt:lpstr>
      <vt:lpstr>Επιλογή «Ανακοινώσεις»</vt:lpstr>
      <vt:lpstr>Επιλογή «Μαθήματα»</vt:lpstr>
      <vt:lpstr>Διδαχθείσα Ύλη μαθήματος </vt:lpstr>
      <vt:lpstr>«Αξιολόγηση» </vt:lpstr>
      <vt:lpstr>Επιλογή «Διαγωνίσματα»</vt:lpstr>
      <vt:lpstr>«Διαγωνίσματα» – «Όλα τα διαγωνίσματα μου σε φθίνουσα σειρά»</vt:lpstr>
      <vt:lpstr>PowerPoint Presentation</vt:lpstr>
      <vt:lpstr>«Περισσότερες Επιλογές»</vt:lpstr>
      <vt:lpstr>PowerPoint Presentation</vt:lpstr>
      <vt:lpstr>PowerPoint Presentation</vt:lpstr>
      <vt:lpstr>Τέλος Παρουσίασης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Ηλεκτρονική Διοίκηση</dc:title>
  <dc:creator>Teacher</dc:creator>
  <cp:lastModifiedBy>George Savvides</cp:lastModifiedBy>
  <cp:revision>10</cp:revision>
  <dcterms:created xsi:type="dcterms:W3CDTF">2022-03-02T11:32:36Z</dcterms:created>
  <dcterms:modified xsi:type="dcterms:W3CDTF">2023-10-03T18:59:54Z</dcterms:modified>
</cp:coreProperties>
</file>