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2" d="100"/>
          <a:sy n="82" d="100"/>
        </p:scale>
        <p:origin x="5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Ιανουάριος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F929-4828-81FF-4D0C6D86205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929-4828-81FF-4D0C6D86205D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F929-4828-81FF-4D0C6D86205D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7-F929-4828-81FF-4D0C6D86205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F929-4828-81FF-4D0C6D86205D}"/>
              </c:ext>
            </c:extLst>
          </c:dPt>
          <c:cat>
            <c:strRef>
              <c:f>Sheet1!$A$2:$A$7</c:f>
              <c:strCache>
                <c:ptCount val="6"/>
                <c:pt idx="0">
                  <c:v>Βόρεια Παράλια</c:v>
                </c:pt>
                <c:pt idx="1">
                  <c:v>Δυτικά Παράλια</c:v>
                </c:pt>
                <c:pt idx="2">
                  <c:v>Ορεινές Περιοχές</c:v>
                </c:pt>
                <c:pt idx="3">
                  <c:v>Εσωτερικό</c:v>
                </c:pt>
                <c:pt idx="4">
                  <c:v>Νότια Παράλια</c:v>
                </c:pt>
                <c:pt idx="5">
                  <c:v>Ανατολικά Παράλια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16.3</c:v>
                </c:pt>
                <c:pt idx="1">
                  <c:v>17</c:v>
                </c:pt>
                <c:pt idx="2">
                  <c:v>6.3</c:v>
                </c:pt>
                <c:pt idx="3">
                  <c:v>15.5</c:v>
                </c:pt>
                <c:pt idx="4">
                  <c:v>16.8</c:v>
                </c:pt>
                <c:pt idx="5">
                  <c:v>16.3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929-4828-81FF-4D0C6D8620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457728"/>
        <c:axId val="47980928"/>
      </c:barChart>
      <c:catAx>
        <c:axId val="42457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l-GR"/>
          </a:p>
        </c:txPr>
        <c:crossAx val="47980928"/>
        <c:crosses val="autoZero"/>
        <c:auto val="1"/>
        <c:lblAlgn val="ctr"/>
        <c:lblOffset val="100"/>
        <c:noMultiLvlLbl val="0"/>
      </c:catAx>
      <c:valAx>
        <c:axId val="4798092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l-GR"/>
          </a:p>
        </c:txPr>
        <c:crossAx val="424577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46FA-56F5-4F59-AFCA-6D70959247A0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6122-C809-4981-8AE5-A5921403C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914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46FA-56F5-4F59-AFCA-6D70959247A0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6122-C809-4981-8AE5-A5921403C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32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46FA-56F5-4F59-AFCA-6D70959247A0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6122-C809-4981-8AE5-A5921403C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787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46FA-56F5-4F59-AFCA-6D70959247A0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6122-C809-4981-8AE5-A5921403C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342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46FA-56F5-4F59-AFCA-6D70959247A0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6122-C809-4981-8AE5-A5921403C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300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46FA-56F5-4F59-AFCA-6D70959247A0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6122-C809-4981-8AE5-A5921403C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15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46FA-56F5-4F59-AFCA-6D70959247A0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6122-C809-4981-8AE5-A5921403C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220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46FA-56F5-4F59-AFCA-6D70959247A0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6122-C809-4981-8AE5-A5921403C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255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46FA-56F5-4F59-AFCA-6D70959247A0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6122-C809-4981-8AE5-A5921403C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945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46FA-56F5-4F59-AFCA-6D70959247A0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6122-C809-4981-8AE5-A5921403C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528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46FA-56F5-4F59-AFCA-6D70959247A0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E6122-C809-4981-8AE5-A5921403C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96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546FA-56F5-4F59-AFCA-6D70959247A0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E6122-C809-4981-8AE5-A5921403C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063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652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κλίμα της Κύπρου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Τα κύρια χαρακτηριστικά του μεσογειακού κλίματος της Κύπρου είναι:</a:t>
            </a:r>
          </a:p>
          <a:p>
            <a:r>
              <a:rPr lang="el-GR" dirty="0"/>
              <a:t> το ζεστό και ξηρό καλοκαίρι από τα μέσα του Μάη ως τα μέσα του Σεπτέμβρη, </a:t>
            </a:r>
          </a:p>
          <a:p>
            <a:r>
              <a:rPr lang="el-GR" dirty="0"/>
              <a:t>ο βροχερός αλλά ήπιος χειμώνας από τα μέσα του </a:t>
            </a:r>
            <a:r>
              <a:rPr lang="el-GR" dirty="0" err="1"/>
              <a:t>Νιόβρη</a:t>
            </a:r>
            <a:r>
              <a:rPr lang="el-GR" dirty="0"/>
              <a:t> ως τα μέσα του Μάρτη και </a:t>
            </a:r>
          </a:p>
          <a:p>
            <a:r>
              <a:rPr lang="el-GR" dirty="0"/>
              <a:t>οι δύο ενδιάμεσες μεταβατικές εποχές, το φθινόπωρο και η άνοιξη.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26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Καιρικές Συνθήκες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Βροχόπτωση</a:t>
            </a:r>
          </a:p>
          <a:p>
            <a:pPr marL="0" indent="0">
              <a:buNone/>
            </a:pPr>
            <a:r>
              <a:rPr lang="el-GR" dirty="0"/>
              <a:t>Χαλάζι και Καταιγίδες</a:t>
            </a:r>
          </a:p>
          <a:p>
            <a:pPr marL="0" indent="0">
              <a:buNone/>
            </a:pPr>
            <a:r>
              <a:rPr lang="el-GR" dirty="0"/>
              <a:t>Θερμοκρασία Αέρα</a:t>
            </a:r>
          </a:p>
          <a:p>
            <a:pPr marL="0" indent="0">
              <a:buNone/>
            </a:pPr>
            <a:r>
              <a:rPr lang="el-GR" dirty="0"/>
              <a:t>Θερμοκρασία Θάλασσας</a:t>
            </a:r>
          </a:p>
          <a:p>
            <a:pPr marL="0" indent="0">
              <a:buNone/>
            </a:pPr>
            <a:r>
              <a:rPr lang="el-GR" dirty="0"/>
              <a:t>Θερμοκρασία Εδάφους</a:t>
            </a:r>
          </a:p>
          <a:p>
            <a:pPr marL="0" indent="0">
              <a:buNone/>
            </a:pPr>
            <a:r>
              <a:rPr lang="el-GR" dirty="0"/>
              <a:t>Ηλιοφάνεια</a:t>
            </a:r>
          </a:p>
          <a:p>
            <a:pPr marL="0" indent="0">
              <a:buNone/>
            </a:pPr>
            <a:r>
              <a:rPr lang="el-GR" dirty="0"/>
              <a:t>Άνεμοι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082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Κλιματικές Αλλαγές μετά το 1990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063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Οι κλιματικές αλλαγές έχουν επηρεάσει σημαντικά και την Κύπρο. Οι αλλαγές είναι εμφανείς στην βροχόπτωση και στη θερμοκρασία. Αναμένεται ότι μέχρι το 2030 η βροχόπτωση θα ελαττωθεί κατά 10-15% και η θερμοκρασία θα αυξηθεί κατά 1-1,5</a:t>
            </a:r>
            <a:r>
              <a:rPr lang="el-GR" baseline="30000" dirty="0"/>
              <a:t>0</a:t>
            </a:r>
            <a:r>
              <a:rPr lang="en-US" dirty="0"/>
              <a:t>C.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8306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Ιανουάριος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94104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9200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r: 5 Points 1">
            <a:extLst>
              <a:ext uri="{FF2B5EF4-FFF2-40B4-BE49-F238E27FC236}">
                <a16:creationId xmlns:a16="http://schemas.microsoft.com/office/drawing/2014/main" id="{4FCC655E-6815-7FE7-63BF-AFD29F628C48}"/>
              </a:ext>
            </a:extLst>
          </p:cNvPr>
          <p:cNvSpPr/>
          <p:nvPr/>
        </p:nvSpPr>
        <p:spPr>
          <a:xfrm>
            <a:off x="2360645" y="1539551"/>
            <a:ext cx="2202024" cy="1889449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n 2">
            <a:extLst>
              <a:ext uri="{FF2B5EF4-FFF2-40B4-BE49-F238E27FC236}">
                <a16:creationId xmlns:a16="http://schemas.microsoft.com/office/drawing/2014/main" id="{082CF07E-FC73-904C-2D02-2E032BE98358}"/>
              </a:ext>
            </a:extLst>
          </p:cNvPr>
          <p:cNvSpPr/>
          <p:nvPr/>
        </p:nvSpPr>
        <p:spPr>
          <a:xfrm>
            <a:off x="7268547" y="2248678"/>
            <a:ext cx="2976465" cy="2761861"/>
          </a:xfrm>
          <a:prstGeom prst="su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06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120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Το κλίμα της Κύπρου</vt:lpstr>
      <vt:lpstr>Καιρικές Συνθήκες</vt:lpstr>
      <vt:lpstr>Κλιματικές Αλλαγές μετά το 1990</vt:lpstr>
      <vt:lpstr>Ιανουάριος</vt:lpstr>
      <vt:lpstr>PowerPoint Presentation</vt:lpstr>
    </vt:vector>
  </TitlesOfParts>
  <Company>Ministry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varvara perdikou</dc:creator>
  <cp:lastModifiedBy>Κωνσταντίνος Παπαδόπουλος</cp:lastModifiedBy>
  <cp:revision>20</cp:revision>
  <dcterms:created xsi:type="dcterms:W3CDTF">2019-02-18T05:58:27Z</dcterms:created>
  <dcterms:modified xsi:type="dcterms:W3CDTF">2026-03-31T04:28:08Z</dcterms:modified>
</cp:coreProperties>
</file>